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35999738"/>
  <p:notesSz cx="6858000" cy="9144000"/>
  <p:defaultTextStyle>
    <a:defPPr>
      <a:defRPr lang="it-IT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570" y="-4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3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8"/>
          <a:stretch/>
        </p:blipFill>
        <p:spPr>
          <a:xfrm>
            <a:off x="15505851" y="157146"/>
            <a:ext cx="9541723" cy="571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4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B2C6-14D4-A4F9-4B95-0E2EB1F3AE38}"/>
              </a:ext>
            </a:extLst>
          </p:cNvPr>
          <p:cNvSpPr txBox="1">
            <a:spLocks/>
          </p:cNvSpPr>
          <p:nvPr/>
        </p:nvSpPr>
        <p:spPr>
          <a:xfrm>
            <a:off x="1085850" y="411614"/>
            <a:ext cx="17535218" cy="42347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998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998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500" b="1" cap="small" smtClean="0">
                <a:solidFill>
                  <a:srgbClr val="308CB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POSTER </a:t>
            </a:r>
            <a:r>
              <a:rPr lang="en-US" sz="9500" b="1" cap="small" dirty="0">
                <a:solidFill>
                  <a:srgbClr val="308CB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endParaRPr lang="en-US" sz="10400" b="1" cap="small" dirty="0">
              <a:solidFill>
                <a:srgbClr val="308CB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300" u="sng" dirty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US" sz="4300" u="sng" dirty="0" err="1">
                <a:latin typeface="Arial" panose="020B0604020202020204" pitchFamily="34" charset="0"/>
                <a:cs typeface="Arial" panose="020B0604020202020204" pitchFamily="34" charset="0"/>
              </a:rPr>
              <a:t>SurnameA</a:t>
            </a:r>
            <a:r>
              <a:rPr lang="en-US" sz="4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, Name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SurnameB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, … (underline presenting author)</a:t>
            </a:r>
          </a:p>
          <a:p>
            <a:endParaRPr lang="en-US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3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i="1" dirty="0">
                <a:latin typeface="Arial" panose="020B0604020202020204" pitchFamily="34" charset="0"/>
                <a:cs typeface="Arial" panose="020B0604020202020204" pitchFamily="34" charset="0"/>
              </a:rPr>
              <a:t>Affiliation 1</a:t>
            </a:r>
          </a:p>
          <a:p>
            <a:r>
              <a:rPr lang="en-US" sz="4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i="1" dirty="0">
                <a:latin typeface="Arial" panose="020B0604020202020204" pitchFamily="34" charset="0"/>
                <a:cs typeface="Arial" panose="020B0604020202020204" pitchFamily="34" charset="0"/>
              </a:rPr>
              <a:t>Affiliation 2</a:t>
            </a:r>
          </a:p>
          <a:p>
            <a:endParaRPr lang="it-IT" sz="399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54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3FDE47D24AA24A9BA118687CD5F640" ma:contentTypeVersion="15" ma:contentTypeDescription="Creare un nuovo documento." ma:contentTypeScope="" ma:versionID="198f79fc05644b14b469df95f37117f0">
  <xsd:schema xmlns:xsd="http://www.w3.org/2001/XMLSchema" xmlns:xs="http://www.w3.org/2001/XMLSchema" xmlns:p="http://schemas.microsoft.com/office/2006/metadata/properties" xmlns:ns3="0fe8b0b2-6fb3-4a9a-896a-a630b5145bdc" xmlns:ns4="be6c3124-6ce7-486d-b15f-cabc8e83d1cf" targetNamespace="http://schemas.microsoft.com/office/2006/metadata/properties" ma:root="true" ma:fieldsID="ae56fb59876bd4fb3613f0be6d87934a" ns3:_="" ns4:_="">
    <xsd:import namespace="0fe8b0b2-6fb3-4a9a-896a-a630b5145bdc"/>
    <xsd:import namespace="be6c3124-6ce7-486d-b15f-cabc8e83d1c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e8b0b2-6fb3-4a9a-896a-a630b5145b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c3124-6ce7-486d-b15f-cabc8e83d1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e6c3124-6ce7-486d-b15f-cabc8e83d1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F844E6-10ED-448F-871A-D8557D2367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e8b0b2-6fb3-4a9a-896a-a630b5145bdc"/>
    <ds:schemaRef ds:uri="be6c3124-6ce7-486d-b15f-cabc8e83d1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0A8AEC-6764-498E-B10A-C09B77B3225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be6c3124-6ce7-486d-b15f-cabc8e83d1cf"/>
    <ds:schemaRef ds:uri="0fe8b0b2-6fb3-4a9a-896a-a630b5145bdc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B72416-2BE5-4835-B443-65ECAE03DA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23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Castellani</dc:creator>
  <cp:lastModifiedBy>Alberto Muscio</cp:lastModifiedBy>
  <cp:revision>10</cp:revision>
  <dcterms:created xsi:type="dcterms:W3CDTF">2023-05-15T13:55:43Z</dcterms:created>
  <dcterms:modified xsi:type="dcterms:W3CDTF">2023-08-07T09:16:50Z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0x010100103FDE47D24AA24A9BA118687CD5F640</vt:lpwstr>
  </property>
</Properties>
</file>