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8CBF"/>
    <a:srgbClr val="0089CC"/>
    <a:srgbClr val="8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68" autoAdjust="0"/>
    <p:restoredTop sz="94799" autoAdjust="0"/>
  </p:normalViewPr>
  <p:slideViewPr>
    <p:cSldViewPr snapToGrid="0" snapToObjects="1">
      <p:cViewPr varScale="1">
        <p:scale>
          <a:sx n="69" d="100"/>
          <a:sy n="69" d="100"/>
        </p:scale>
        <p:origin x="1194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3F4F-C1F6-4340-A079-F394C75B674A}" type="datetimeFigureOut">
              <a:rPr lang="it-IT" smtClean="0"/>
              <a:t>22/08/2023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551BE-9A62-4743-8C32-8814E2D443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036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2E15B-7091-4BAE-81EE-444F904476E4}" type="datetimeFigureOut">
              <a:rPr lang="it-IT" smtClean="0"/>
              <a:t>22/08/2023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C1766-ACB2-4568-A125-1018004CA1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880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670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425289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8333"/>
            <a:ext cx="12192000" cy="52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9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419100" y="1320800"/>
            <a:ext cx="11366500" cy="6635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b="1" dirty="0" smtClean="0">
                <a:solidFill>
                  <a:srgbClr val="308CB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PRESENTATION </a:t>
            </a:r>
            <a:r>
              <a:rPr lang="en-US" b="1" dirty="0">
                <a:solidFill>
                  <a:srgbClr val="308CB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TITLE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  <a:r>
              <a:rPr lang="en-US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SurnameA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Name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SurnameB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… (underline presenting author)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Affiliation 1</a:t>
            </a:r>
          </a:p>
          <a:p>
            <a:pPr algn="ctr"/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Affiliation 2</a:t>
            </a:r>
          </a:p>
        </p:txBody>
      </p:sp>
    </p:spTree>
    <p:extLst>
      <p:ext uri="{BB962C8B-B14F-4D97-AF65-F5344CB8AC3E}">
        <p14:creationId xmlns:p14="http://schemas.microsoft.com/office/powerpoint/2010/main" val="106139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9100" y="504825"/>
            <a:ext cx="9486900" cy="663575"/>
          </a:xfrm>
          <a:prstGeom prst="rect">
            <a:avLst/>
          </a:prstGeom>
        </p:spPr>
        <p:txBody>
          <a:bodyPr/>
          <a:lstStyle/>
          <a:p>
            <a:r>
              <a:rPr lang="it-IT" b="1" dirty="0" smtClean="0">
                <a:solidFill>
                  <a:srgbClr val="308CB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ADD </a:t>
            </a:r>
            <a:r>
              <a:rPr lang="it-IT" b="1" dirty="0">
                <a:solidFill>
                  <a:srgbClr val="308CB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SLIDE TITLE </a:t>
            </a:r>
            <a:r>
              <a:rPr lang="it-IT" b="1" dirty="0" smtClean="0">
                <a:solidFill>
                  <a:srgbClr val="308CB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HERE</a:t>
            </a:r>
            <a:endParaRPr lang="it-IT" b="1" dirty="0">
              <a:solidFill>
                <a:srgbClr val="308CBF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19100" y="1320800"/>
            <a:ext cx="11366500" cy="6635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slide contents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here and in place of the image below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7849"/>
            <a:ext cx="12194103" cy="417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1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39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Tema di Office</vt:lpstr>
      <vt:lpstr>Presentazione standard di PowerPoint</vt:lpstr>
      <vt:lpstr>ADD THE SLIDE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Alberto Muscio</cp:lastModifiedBy>
  <cp:revision>9</cp:revision>
  <dcterms:created xsi:type="dcterms:W3CDTF">2022-06-01T07:26:38Z</dcterms:created>
  <dcterms:modified xsi:type="dcterms:W3CDTF">2023-08-22T19:15:44Z</dcterms:modified>
</cp:coreProperties>
</file>